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2941EC-F1AF-42DB-85E1-E38BD493AB80}" v="3" dt="2026-03-31T13:15:11.2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864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ávio Novaes | Agência Galgo" userId="23e45039-9c66-4d00-8fce-78330029a9f7" providerId="ADAL" clId="{D6ABAB03-EA56-4B1C-9347-51F90FD3A6A9}"/>
    <pc:docChg chg="undo custSel modSld">
      <pc:chgData name="Flávio Novaes | Agência Galgo" userId="23e45039-9c66-4d00-8fce-78330029a9f7" providerId="ADAL" clId="{D6ABAB03-EA56-4B1C-9347-51F90FD3A6A9}" dt="2026-03-31T15:37:57.001" v="259" actId="167"/>
      <pc:docMkLst>
        <pc:docMk/>
      </pc:docMkLst>
      <pc:sldChg chg="addSp delSp modSp mod">
        <pc:chgData name="Flávio Novaes | Agência Galgo" userId="23e45039-9c66-4d00-8fce-78330029a9f7" providerId="ADAL" clId="{D6ABAB03-EA56-4B1C-9347-51F90FD3A6A9}" dt="2026-03-31T15:37:57.001" v="259" actId="167"/>
        <pc:sldMkLst>
          <pc:docMk/>
          <pc:sldMk cId="1995345313" sldId="256"/>
        </pc:sldMkLst>
        <pc:spChg chg="mod">
          <ac:chgData name="Flávio Novaes | Agência Galgo" userId="23e45039-9c66-4d00-8fce-78330029a9f7" providerId="ADAL" clId="{D6ABAB03-EA56-4B1C-9347-51F90FD3A6A9}" dt="2026-03-31T13:14:45.339" v="12" actId="6549"/>
          <ac:spMkLst>
            <pc:docMk/>
            <pc:sldMk cId="1995345313" sldId="256"/>
            <ac:spMk id="6" creationId="{8FE81AF8-54B0-F24C-62D5-A50C34BA829C}"/>
          </ac:spMkLst>
        </pc:spChg>
        <pc:spChg chg="mod">
          <ac:chgData name="Flávio Novaes | Agência Galgo" userId="23e45039-9c66-4d00-8fce-78330029a9f7" providerId="ADAL" clId="{D6ABAB03-EA56-4B1C-9347-51F90FD3A6A9}" dt="2026-03-31T13:15:25.190" v="18" actId="404"/>
          <ac:spMkLst>
            <pc:docMk/>
            <pc:sldMk cId="1995345313" sldId="256"/>
            <ac:spMk id="7" creationId="{0C392398-0390-6767-DD1B-230306CE2462}"/>
          </ac:spMkLst>
        </pc:spChg>
        <pc:picChg chg="add del mod ord">
          <ac:chgData name="Flávio Novaes | Agência Galgo" userId="23e45039-9c66-4d00-8fce-78330029a9f7" providerId="ADAL" clId="{D6ABAB03-EA56-4B1C-9347-51F90FD3A6A9}" dt="2026-03-31T15:18:41.235" v="252" actId="478"/>
          <ac:picMkLst>
            <pc:docMk/>
            <pc:sldMk cId="1995345313" sldId="256"/>
            <ac:picMk id="3" creationId="{741C9C3B-FFAF-206E-F2C1-36B8B128F8CE}"/>
          </ac:picMkLst>
        </pc:picChg>
        <pc:picChg chg="add mod ord">
          <ac:chgData name="Flávio Novaes | Agência Galgo" userId="23e45039-9c66-4d00-8fce-78330029a9f7" providerId="ADAL" clId="{D6ABAB03-EA56-4B1C-9347-51F90FD3A6A9}" dt="2026-03-31T15:37:57.001" v="259" actId="167"/>
          <ac:picMkLst>
            <pc:docMk/>
            <pc:sldMk cId="1995345313" sldId="256"/>
            <ac:picMk id="3" creationId="{7679F453-4253-D8C2-34A6-0E364C1E43DE}"/>
          </ac:picMkLst>
        </pc:picChg>
        <pc:picChg chg="del">
          <ac:chgData name="Flávio Novaes | Agência Galgo" userId="23e45039-9c66-4d00-8fce-78330029a9f7" providerId="ADAL" clId="{D6ABAB03-EA56-4B1C-9347-51F90FD3A6A9}" dt="2026-03-31T13:14:10.163" v="0" actId="478"/>
          <ac:picMkLst>
            <pc:docMk/>
            <pc:sldMk cId="1995345313" sldId="256"/>
            <ac:picMk id="4" creationId="{1EE324CC-1C66-1E37-EEF1-6DB496ED7FF5}"/>
          </ac:picMkLst>
        </pc:picChg>
        <pc:picChg chg="add del mod ord">
          <ac:chgData name="Flávio Novaes | Agência Galgo" userId="23e45039-9c66-4d00-8fce-78330029a9f7" providerId="ADAL" clId="{D6ABAB03-EA56-4B1C-9347-51F90FD3A6A9}" dt="2026-03-31T15:37:43.834" v="256" actId="478"/>
          <ac:picMkLst>
            <pc:docMk/>
            <pc:sldMk cId="1995345313" sldId="256"/>
            <ac:picMk id="4" creationId="{A764B2F2-159C-90CB-D234-CB7A7493F4F6}"/>
          </ac:picMkLst>
        </pc:picChg>
      </pc:sldChg>
      <pc:sldChg chg="modSp mod">
        <pc:chgData name="Flávio Novaes | Agência Galgo" userId="23e45039-9c66-4d00-8fce-78330029a9f7" providerId="ADAL" clId="{D6ABAB03-EA56-4B1C-9347-51F90FD3A6A9}" dt="2026-03-31T13:18:09.609" v="244" actId="6549"/>
        <pc:sldMkLst>
          <pc:docMk/>
          <pc:sldMk cId="3739015437" sldId="257"/>
        </pc:sldMkLst>
        <pc:spChg chg="mod">
          <ac:chgData name="Flávio Novaes | Agência Galgo" userId="23e45039-9c66-4d00-8fce-78330029a9f7" providerId="ADAL" clId="{D6ABAB03-EA56-4B1C-9347-51F90FD3A6A9}" dt="2026-03-31T13:18:09.609" v="244" actId="6549"/>
          <ac:spMkLst>
            <pc:docMk/>
            <pc:sldMk cId="3739015437" sldId="257"/>
            <ac:spMk id="6" creationId="{6718164F-57F7-1547-2762-2E2234C4EFC6}"/>
          </ac:spMkLst>
        </pc:spChg>
        <pc:spChg chg="mod">
          <ac:chgData name="Flávio Novaes | Agência Galgo" userId="23e45039-9c66-4d00-8fce-78330029a9f7" providerId="ADAL" clId="{D6ABAB03-EA56-4B1C-9347-51F90FD3A6A9}" dt="2026-03-31T13:15:32.433" v="26" actId="6549"/>
          <ac:spMkLst>
            <pc:docMk/>
            <pc:sldMk cId="3739015437" sldId="257"/>
            <ac:spMk id="7" creationId="{EA6A56E7-1E78-FCAF-6E80-9B4EEE324A98}"/>
          </ac:spMkLst>
        </pc:spChg>
      </pc:sldChg>
      <pc:sldChg chg="modSp mod">
        <pc:chgData name="Flávio Novaes | Agência Galgo" userId="23e45039-9c66-4d00-8fce-78330029a9f7" providerId="ADAL" clId="{D6ABAB03-EA56-4B1C-9347-51F90FD3A6A9}" dt="2026-03-31T13:18:07.377" v="243" actId="6549"/>
        <pc:sldMkLst>
          <pc:docMk/>
          <pc:sldMk cId="2457996921" sldId="258"/>
        </pc:sldMkLst>
        <pc:spChg chg="mod">
          <ac:chgData name="Flávio Novaes | Agência Galgo" userId="23e45039-9c66-4d00-8fce-78330029a9f7" providerId="ADAL" clId="{D6ABAB03-EA56-4B1C-9347-51F90FD3A6A9}" dt="2026-03-31T13:18:07.377" v="243" actId="6549"/>
          <ac:spMkLst>
            <pc:docMk/>
            <pc:sldMk cId="2457996921" sldId="258"/>
            <ac:spMk id="6" creationId="{6718164F-57F7-1547-2762-2E2234C4EFC6}"/>
          </ac:spMkLst>
        </pc:spChg>
        <pc:spChg chg="mod">
          <ac:chgData name="Flávio Novaes | Agência Galgo" userId="23e45039-9c66-4d00-8fce-78330029a9f7" providerId="ADAL" clId="{D6ABAB03-EA56-4B1C-9347-51F90FD3A6A9}" dt="2026-03-31T13:16:06.188" v="82" actId="20577"/>
          <ac:spMkLst>
            <pc:docMk/>
            <pc:sldMk cId="2457996921" sldId="258"/>
            <ac:spMk id="7" creationId="{EA6A56E7-1E78-FCAF-6E80-9B4EEE324A98}"/>
          </ac:spMkLst>
        </pc:spChg>
      </pc:sldChg>
      <pc:sldChg chg="modSp mod">
        <pc:chgData name="Flávio Novaes | Agência Galgo" userId="23e45039-9c66-4d00-8fce-78330029a9f7" providerId="ADAL" clId="{D6ABAB03-EA56-4B1C-9347-51F90FD3A6A9}" dt="2026-03-31T13:18:05.395" v="242" actId="6549"/>
        <pc:sldMkLst>
          <pc:docMk/>
          <pc:sldMk cId="1406802041" sldId="259"/>
        </pc:sldMkLst>
        <pc:spChg chg="mod">
          <ac:chgData name="Flávio Novaes | Agência Galgo" userId="23e45039-9c66-4d00-8fce-78330029a9f7" providerId="ADAL" clId="{D6ABAB03-EA56-4B1C-9347-51F90FD3A6A9}" dt="2026-03-31T13:18:05.395" v="242" actId="6549"/>
          <ac:spMkLst>
            <pc:docMk/>
            <pc:sldMk cId="1406802041" sldId="259"/>
            <ac:spMk id="6" creationId="{6718164F-57F7-1547-2762-2E2234C4EFC6}"/>
          </ac:spMkLst>
        </pc:spChg>
        <pc:spChg chg="mod">
          <ac:chgData name="Flávio Novaes | Agência Galgo" userId="23e45039-9c66-4d00-8fce-78330029a9f7" providerId="ADAL" clId="{D6ABAB03-EA56-4B1C-9347-51F90FD3A6A9}" dt="2026-03-31T13:16:23.999" v="89" actId="6549"/>
          <ac:spMkLst>
            <pc:docMk/>
            <pc:sldMk cId="1406802041" sldId="259"/>
            <ac:spMk id="7" creationId="{EA6A56E7-1E78-FCAF-6E80-9B4EEE324A98}"/>
          </ac:spMkLst>
        </pc:spChg>
      </pc:sldChg>
      <pc:sldChg chg="modSp mod">
        <pc:chgData name="Flávio Novaes | Agência Galgo" userId="23e45039-9c66-4d00-8fce-78330029a9f7" providerId="ADAL" clId="{D6ABAB03-EA56-4B1C-9347-51F90FD3A6A9}" dt="2026-03-31T13:18:02.779" v="241" actId="6549"/>
        <pc:sldMkLst>
          <pc:docMk/>
          <pc:sldMk cId="1328406890" sldId="260"/>
        </pc:sldMkLst>
        <pc:spChg chg="mod">
          <ac:chgData name="Flávio Novaes | Agência Galgo" userId="23e45039-9c66-4d00-8fce-78330029a9f7" providerId="ADAL" clId="{D6ABAB03-EA56-4B1C-9347-51F90FD3A6A9}" dt="2026-03-31T13:18:02.779" v="241" actId="6549"/>
          <ac:spMkLst>
            <pc:docMk/>
            <pc:sldMk cId="1328406890" sldId="260"/>
            <ac:spMk id="6" creationId="{6718164F-57F7-1547-2762-2E2234C4EFC6}"/>
          </ac:spMkLst>
        </pc:spChg>
        <pc:spChg chg="mod">
          <ac:chgData name="Flávio Novaes | Agência Galgo" userId="23e45039-9c66-4d00-8fce-78330029a9f7" providerId="ADAL" clId="{D6ABAB03-EA56-4B1C-9347-51F90FD3A6A9}" dt="2026-03-31T13:17:26.997" v="180" actId="6549"/>
          <ac:spMkLst>
            <pc:docMk/>
            <pc:sldMk cId="1328406890" sldId="260"/>
            <ac:spMk id="7" creationId="{EA6A56E7-1E78-FCAF-6E80-9B4EEE324A98}"/>
          </ac:spMkLst>
        </pc:spChg>
      </pc:sldChg>
      <pc:sldChg chg="modSp mod">
        <pc:chgData name="Flávio Novaes | Agência Galgo" userId="23e45039-9c66-4d00-8fce-78330029a9f7" providerId="ADAL" clId="{D6ABAB03-EA56-4B1C-9347-51F90FD3A6A9}" dt="2026-03-31T13:18:30.754" v="248" actId="20577"/>
        <pc:sldMkLst>
          <pc:docMk/>
          <pc:sldMk cId="3406661801" sldId="261"/>
        </pc:sldMkLst>
        <pc:spChg chg="mod">
          <ac:chgData name="Flávio Novaes | Agência Galgo" userId="23e45039-9c66-4d00-8fce-78330029a9f7" providerId="ADAL" clId="{D6ABAB03-EA56-4B1C-9347-51F90FD3A6A9}" dt="2026-03-31T13:18:18.145" v="245" actId="6549"/>
          <ac:spMkLst>
            <pc:docMk/>
            <pc:sldMk cId="3406661801" sldId="261"/>
            <ac:spMk id="6" creationId="{6718164F-57F7-1547-2762-2E2234C4EFC6}"/>
          </ac:spMkLst>
        </pc:spChg>
        <pc:spChg chg="mod">
          <ac:chgData name="Flávio Novaes | Agência Galgo" userId="23e45039-9c66-4d00-8fce-78330029a9f7" providerId="ADAL" clId="{D6ABAB03-EA56-4B1C-9347-51F90FD3A6A9}" dt="2026-03-31T13:18:30.754" v="248" actId="20577"/>
          <ac:spMkLst>
            <pc:docMk/>
            <pc:sldMk cId="3406661801" sldId="261"/>
            <ac:spMk id="7" creationId="{EA6A56E7-1E78-FCAF-6E80-9B4EEE324A98}"/>
          </ac:spMkLst>
        </pc:spChg>
      </pc:sldChg>
      <pc:sldChg chg="modSp mod">
        <pc:chgData name="Flávio Novaes | Agência Galgo" userId="23e45039-9c66-4d00-8fce-78330029a9f7" providerId="ADAL" clId="{D6ABAB03-EA56-4B1C-9347-51F90FD3A6A9}" dt="2026-03-31T13:18:40.085" v="251" actId="20577"/>
        <pc:sldMkLst>
          <pc:docMk/>
          <pc:sldMk cId="1892993376" sldId="262"/>
        </pc:sldMkLst>
        <pc:spChg chg="mod">
          <ac:chgData name="Flávio Novaes | Agência Galgo" userId="23e45039-9c66-4d00-8fce-78330029a9f7" providerId="ADAL" clId="{D6ABAB03-EA56-4B1C-9347-51F90FD3A6A9}" dt="2026-03-31T13:18:40.085" v="251" actId="20577"/>
          <ac:spMkLst>
            <pc:docMk/>
            <pc:sldMk cId="1892993376" sldId="262"/>
            <ac:spMk id="6" creationId="{6718164F-57F7-1547-2762-2E2234C4EFC6}"/>
          </ac:spMkLst>
        </pc:spChg>
        <pc:spChg chg="mod">
          <ac:chgData name="Flávio Novaes | Agência Galgo" userId="23e45039-9c66-4d00-8fce-78330029a9f7" providerId="ADAL" clId="{D6ABAB03-EA56-4B1C-9347-51F90FD3A6A9}" dt="2026-03-31T13:18:38.376" v="250" actId="6549"/>
          <ac:spMkLst>
            <pc:docMk/>
            <pc:sldMk cId="1892993376" sldId="262"/>
            <ac:spMk id="7" creationId="{EA6A56E7-1E78-FCAF-6E80-9B4EEE324A9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F159-DCDA-4957-A6D4-13041E944D2E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D46E-7DDF-408A-9FDE-8A850D77AD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4892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F159-DCDA-4957-A6D4-13041E944D2E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D46E-7DDF-408A-9FDE-8A850D77AD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7534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F159-DCDA-4957-A6D4-13041E944D2E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D46E-7DDF-408A-9FDE-8A850D77AD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2184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F159-DCDA-4957-A6D4-13041E944D2E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D46E-7DDF-408A-9FDE-8A850D77AD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5676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F159-DCDA-4957-A6D4-13041E944D2E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D46E-7DDF-408A-9FDE-8A850D77AD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233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F159-DCDA-4957-A6D4-13041E944D2E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D46E-7DDF-408A-9FDE-8A850D77AD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77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F159-DCDA-4957-A6D4-13041E944D2E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D46E-7DDF-408A-9FDE-8A850D77AD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7878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F159-DCDA-4957-A6D4-13041E944D2E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D46E-7DDF-408A-9FDE-8A850D77AD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3769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F159-DCDA-4957-A6D4-13041E944D2E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D46E-7DDF-408A-9FDE-8A850D77AD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9358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F159-DCDA-4957-A6D4-13041E944D2E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D46E-7DDF-408A-9FDE-8A850D77AD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8954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F159-DCDA-4957-A6D4-13041E944D2E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DD46E-7DDF-408A-9FDE-8A850D77AD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107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27F159-DCDA-4957-A6D4-13041E944D2E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5DD46E-7DDF-408A-9FDE-8A850D77AD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29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7679F453-4253-D8C2-34A6-0E364C1E4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FE81AF8-54B0-F24C-62D5-A50C34BA829C}"/>
              </a:ext>
            </a:extLst>
          </p:cNvPr>
          <p:cNvSpPr txBox="1"/>
          <p:nvPr/>
        </p:nvSpPr>
        <p:spPr>
          <a:xfrm>
            <a:off x="1562468" y="2294751"/>
            <a:ext cx="60190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rgbClr val="0046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TITLE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C392398-0390-6767-DD1B-230306CE2462}"/>
              </a:ext>
            </a:extLst>
          </p:cNvPr>
          <p:cNvSpPr txBox="1"/>
          <p:nvPr/>
        </p:nvSpPr>
        <p:spPr>
          <a:xfrm>
            <a:off x="1562468" y="2856644"/>
            <a:ext cx="60190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Names of the authors and institutions</a:t>
            </a:r>
          </a:p>
        </p:txBody>
      </p:sp>
    </p:spTree>
    <p:extLst>
      <p:ext uri="{BB962C8B-B14F-4D97-AF65-F5344CB8AC3E}">
        <p14:creationId xmlns:p14="http://schemas.microsoft.com/office/powerpoint/2010/main" val="1995345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434F0B85-0B68-32CC-D61E-0A1ADCF5C0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6718164F-57F7-1547-2762-2E2234C4EFC6}"/>
              </a:ext>
            </a:extLst>
          </p:cNvPr>
          <p:cNvSpPr txBox="1"/>
          <p:nvPr/>
        </p:nvSpPr>
        <p:spPr>
          <a:xfrm>
            <a:off x="714652" y="1686756"/>
            <a:ext cx="77146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Images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inserted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Font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Arial 16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A6A56E7-1E78-FCAF-6E80-9B4EEE324A98}"/>
              </a:ext>
            </a:extLst>
          </p:cNvPr>
          <p:cNvSpPr txBox="1"/>
          <p:nvPr/>
        </p:nvSpPr>
        <p:spPr>
          <a:xfrm>
            <a:off x="3080548" y="264087"/>
            <a:ext cx="29829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3739015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3DD98C75-24C3-9F63-5E51-2FEB1CAAA5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6718164F-57F7-1547-2762-2E2234C4EFC6}"/>
              </a:ext>
            </a:extLst>
          </p:cNvPr>
          <p:cNvSpPr txBox="1"/>
          <p:nvPr/>
        </p:nvSpPr>
        <p:spPr>
          <a:xfrm>
            <a:off x="714652" y="1686756"/>
            <a:ext cx="77146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Font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Arial 16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A6A56E7-1E78-FCAF-6E80-9B4EEE324A98}"/>
              </a:ext>
            </a:extLst>
          </p:cNvPr>
          <p:cNvSpPr txBox="1"/>
          <p:nvPr/>
        </p:nvSpPr>
        <p:spPr>
          <a:xfrm>
            <a:off x="3080548" y="264087"/>
            <a:ext cx="29829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2457996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8CBBC10D-2A92-EB3B-C344-8DB0BD7DD4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6718164F-57F7-1547-2762-2E2234C4EFC6}"/>
              </a:ext>
            </a:extLst>
          </p:cNvPr>
          <p:cNvSpPr txBox="1"/>
          <p:nvPr/>
        </p:nvSpPr>
        <p:spPr>
          <a:xfrm>
            <a:off x="714652" y="1686756"/>
            <a:ext cx="77146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Diagrams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inserted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Report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ethics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committee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approvals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appicable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Font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Arial 16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A6A56E7-1E78-FCAF-6E80-9B4EEE324A98}"/>
              </a:ext>
            </a:extLst>
          </p:cNvPr>
          <p:cNvSpPr txBox="1"/>
          <p:nvPr/>
        </p:nvSpPr>
        <p:spPr>
          <a:xfrm>
            <a:off x="3080548" y="264087"/>
            <a:ext cx="29829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</p:spTree>
    <p:extLst>
      <p:ext uri="{BB962C8B-B14F-4D97-AF65-F5344CB8AC3E}">
        <p14:creationId xmlns:p14="http://schemas.microsoft.com/office/powerpoint/2010/main" val="1406802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93EC6F5-3088-C56D-6B95-A9BD68E648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6718164F-57F7-1547-2762-2E2234C4EFC6}"/>
              </a:ext>
            </a:extLst>
          </p:cNvPr>
          <p:cNvSpPr txBox="1"/>
          <p:nvPr/>
        </p:nvSpPr>
        <p:spPr>
          <a:xfrm>
            <a:off x="714652" y="1686756"/>
            <a:ext cx="77146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Figures,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graphs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tables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inserted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Font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Arial 16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A6A56E7-1E78-FCAF-6E80-9B4EEE324A98}"/>
              </a:ext>
            </a:extLst>
          </p:cNvPr>
          <p:cNvSpPr txBox="1"/>
          <p:nvPr/>
        </p:nvSpPr>
        <p:spPr>
          <a:xfrm>
            <a:off x="3080548" y="264089"/>
            <a:ext cx="29829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1328406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3DAE4AE1-1B0E-A9BC-9B5B-D1C715805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6718164F-57F7-1547-2762-2E2234C4EFC6}"/>
              </a:ext>
            </a:extLst>
          </p:cNvPr>
          <p:cNvSpPr txBox="1"/>
          <p:nvPr/>
        </p:nvSpPr>
        <p:spPr>
          <a:xfrm>
            <a:off x="714652" y="1686756"/>
            <a:ext cx="77146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Font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Arial 16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A6A56E7-1E78-FCAF-6E80-9B4EEE324A98}"/>
              </a:ext>
            </a:extLst>
          </p:cNvPr>
          <p:cNvSpPr txBox="1"/>
          <p:nvPr/>
        </p:nvSpPr>
        <p:spPr>
          <a:xfrm>
            <a:off x="3080548" y="264084"/>
            <a:ext cx="29829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3406661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4CE67228-9241-B5E9-47EF-3B0C1BFFD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6718164F-57F7-1547-2762-2E2234C4EFC6}"/>
              </a:ext>
            </a:extLst>
          </p:cNvPr>
          <p:cNvSpPr txBox="1"/>
          <p:nvPr/>
        </p:nvSpPr>
        <p:spPr>
          <a:xfrm>
            <a:off x="714652" y="1686756"/>
            <a:ext cx="77146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Font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Arial 16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A6A56E7-1E78-FCAF-6E80-9B4EEE324A98}"/>
              </a:ext>
            </a:extLst>
          </p:cNvPr>
          <p:cNvSpPr txBox="1"/>
          <p:nvPr/>
        </p:nvSpPr>
        <p:spPr>
          <a:xfrm>
            <a:off x="3080548" y="264081"/>
            <a:ext cx="29829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</a:p>
        </p:txBody>
      </p:sp>
    </p:spTree>
    <p:extLst>
      <p:ext uri="{BB962C8B-B14F-4D97-AF65-F5344CB8AC3E}">
        <p14:creationId xmlns:p14="http://schemas.microsoft.com/office/powerpoint/2010/main" val="18929933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59</Words>
  <Application>Microsoft Office PowerPoint</Application>
  <PresentationFormat>Apresentação na tela (16:9)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Henrique Gandini | Agência Galgo</dc:creator>
  <cp:lastModifiedBy>Flávio Novaes | Agência Galgo</cp:lastModifiedBy>
  <cp:revision>4</cp:revision>
  <dcterms:created xsi:type="dcterms:W3CDTF">2024-06-11T18:27:34Z</dcterms:created>
  <dcterms:modified xsi:type="dcterms:W3CDTF">2026-03-31T15:38:01Z</dcterms:modified>
</cp:coreProperties>
</file>