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560"/>
    <a:srgbClr val="0044A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F39DA3-2E2B-4900-9631-AB315D3DBBD9}" v="8" dt="2026-03-31T13:03:00.9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18" d="100"/>
          <a:sy n="18" d="100"/>
        </p:scale>
        <p:origin x="330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ávio Novaes | Agência Galgo" userId="23e45039-9c66-4d00-8fce-78330029a9f7" providerId="ADAL" clId="{D6ABAB03-EA56-4B1C-9347-51F90FD3A6A9}"/>
    <pc:docChg chg="undo custSel modSld">
      <pc:chgData name="Flávio Novaes | Agência Galgo" userId="23e45039-9c66-4d00-8fce-78330029a9f7" providerId="ADAL" clId="{D6ABAB03-EA56-4B1C-9347-51F90FD3A6A9}" dt="2026-03-31T15:38:20.526" v="192" actId="115"/>
      <pc:docMkLst>
        <pc:docMk/>
      </pc:docMkLst>
      <pc:sldChg chg="addSp delSp modSp mod">
        <pc:chgData name="Flávio Novaes | Agência Galgo" userId="23e45039-9c66-4d00-8fce-78330029a9f7" providerId="ADAL" clId="{D6ABAB03-EA56-4B1C-9347-51F90FD3A6A9}" dt="2026-03-31T15:38:20.526" v="192" actId="115"/>
        <pc:sldMkLst>
          <pc:docMk/>
          <pc:sldMk cId="1798660395" sldId="256"/>
        </pc:sldMkLst>
        <pc:spChg chg="mod">
          <ac:chgData name="Flávio Novaes | Agência Galgo" userId="23e45039-9c66-4d00-8fce-78330029a9f7" providerId="ADAL" clId="{D6ABAB03-EA56-4B1C-9347-51F90FD3A6A9}" dt="2026-03-31T12:58:29.343" v="12" actId="20577"/>
          <ac:spMkLst>
            <pc:docMk/>
            <pc:sldMk cId="1798660395" sldId="256"/>
            <ac:spMk id="10" creationId="{78B5CD0E-D04C-79D2-90A3-0904BC8A740B}"/>
          </ac:spMkLst>
        </pc:spChg>
        <pc:spChg chg="mod">
          <ac:chgData name="Flávio Novaes | Agência Galgo" userId="23e45039-9c66-4d00-8fce-78330029a9f7" providerId="ADAL" clId="{D6ABAB03-EA56-4B1C-9347-51F90FD3A6A9}" dt="2026-03-31T13:03:22.963" v="177" actId="20577"/>
          <ac:spMkLst>
            <pc:docMk/>
            <pc:sldMk cId="1798660395" sldId="256"/>
            <ac:spMk id="11" creationId="{34500164-821D-D981-EC9B-CB57406BCD62}"/>
          </ac:spMkLst>
        </pc:spChg>
        <pc:spChg chg="mod">
          <ac:chgData name="Flávio Novaes | Agência Galgo" userId="23e45039-9c66-4d00-8fce-78330029a9f7" providerId="ADAL" clId="{D6ABAB03-EA56-4B1C-9347-51F90FD3A6A9}" dt="2026-03-31T13:03:19.753" v="175" actId="6549"/>
          <ac:spMkLst>
            <pc:docMk/>
            <pc:sldMk cId="1798660395" sldId="256"/>
            <ac:spMk id="12" creationId="{D14D9ABC-24B6-9BC5-B619-2981B3630949}"/>
          </ac:spMkLst>
        </pc:spChg>
        <pc:spChg chg="mod">
          <ac:chgData name="Flávio Novaes | Agência Galgo" userId="23e45039-9c66-4d00-8fce-78330029a9f7" providerId="ADAL" clId="{D6ABAB03-EA56-4B1C-9347-51F90FD3A6A9}" dt="2026-03-31T13:03:21.675" v="176" actId="6549"/>
          <ac:spMkLst>
            <pc:docMk/>
            <pc:sldMk cId="1798660395" sldId="256"/>
            <ac:spMk id="13" creationId="{534E4812-D389-3A60-6857-DE680547945D}"/>
          </ac:spMkLst>
        </pc:spChg>
        <pc:spChg chg="mod">
          <ac:chgData name="Flávio Novaes | Agência Galgo" userId="23e45039-9c66-4d00-8fce-78330029a9f7" providerId="ADAL" clId="{D6ABAB03-EA56-4B1C-9347-51F90FD3A6A9}" dt="2026-03-31T13:03:17.723" v="174" actId="6549"/>
          <ac:spMkLst>
            <pc:docMk/>
            <pc:sldMk cId="1798660395" sldId="256"/>
            <ac:spMk id="14" creationId="{A2094462-71F7-C005-6F2C-393B357CF71E}"/>
          </ac:spMkLst>
        </pc:spChg>
        <pc:spChg chg="mod">
          <ac:chgData name="Flávio Novaes | Agência Galgo" userId="23e45039-9c66-4d00-8fce-78330029a9f7" providerId="ADAL" clId="{D6ABAB03-EA56-4B1C-9347-51F90FD3A6A9}" dt="2026-03-31T13:03:16.528" v="173" actId="6549"/>
          <ac:spMkLst>
            <pc:docMk/>
            <pc:sldMk cId="1798660395" sldId="256"/>
            <ac:spMk id="15" creationId="{634EB747-F1FE-1E41-E3A5-F3D58ECDE245}"/>
          </ac:spMkLst>
        </pc:spChg>
        <pc:spChg chg="mod">
          <ac:chgData name="Flávio Novaes | Agência Galgo" userId="23e45039-9c66-4d00-8fce-78330029a9f7" providerId="ADAL" clId="{D6ABAB03-EA56-4B1C-9347-51F90FD3A6A9}" dt="2026-03-31T13:03:13.194" v="171" actId="6549"/>
          <ac:spMkLst>
            <pc:docMk/>
            <pc:sldMk cId="1798660395" sldId="256"/>
            <ac:spMk id="16" creationId="{3D4398B6-B801-F129-FF72-1FC071E272B4}"/>
          </ac:spMkLst>
        </pc:spChg>
        <pc:spChg chg="mod">
          <ac:chgData name="Flávio Novaes | Agência Galgo" userId="23e45039-9c66-4d00-8fce-78330029a9f7" providerId="ADAL" clId="{D6ABAB03-EA56-4B1C-9347-51F90FD3A6A9}" dt="2026-03-31T13:03:15.158" v="172" actId="6549"/>
          <ac:spMkLst>
            <pc:docMk/>
            <pc:sldMk cId="1798660395" sldId="256"/>
            <ac:spMk id="17" creationId="{60842F9F-2072-A808-E814-7E336A38627F}"/>
          </ac:spMkLst>
        </pc:spChg>
        <pc:spChg chg="mod">
          <ac:chgData name="Flávio Novaes | Agência Galgo" userId="23e45039-9c66-4d00-8fce-78330029a9f7" providerId="ADAL" clId="{D6ABAB03-EA56-4B1C-9347-51F90FD3A6A9}" dt="2026-03-31T12:59:37.738" v="73" actId="20577"/>
          <ac:spMkLst>
            <pc:docMk/>
            <pc:sldMk cId="1798660395" sldId="256"/>
            <ac:spMk id="20" creationId="{FAEF383D-F20D-CE2E-5FEB-6B7210BB80FD}"/>
          </ac:spMkLst>
        </pc:spChg>
        <pc:spChg chg="mod">
          <ac:chgData name="Flávio Novaes | Agência Galgo" userId="23e45039-9c66-4d00-8fce-78330029a9f7" providerId="ADAL" clId="{D6ABAB03-EA56-4B1C-9347-51F90FD3A6A9}" dt="2026-03-31T13:00:23.749" v="98" actId="6549"/>
          <ac:spMkLst>
            <pc:docMk/>
            <pc:sldMk cId="1798660395" sldId="256"/>
            <ac:spMk id="21" creationId="{C28971CB-1017-2935-DD9E-7499A20817F2}"/>
          </ac:spMkLst>
        </pc:spChg>
        <pc:spChg chg="mod">
          <ac:chgData name="Flávio Novaes | Agência Galgo" userId="23e45039-9c66-4d00-8fce-78330029a9f7" providerId="ADAL" clId="{D6ABAB03-EA56-4B1C-9347-51F90FD3A6A9}" dt="2026-03-31T13:01:47.853" v="148" actId="6549"/>
          <ac:spMkLst>
            <pc:docMk/>
            <pc:sldMk cId="1798660395" sldId="256"/>
            <ac:spMk id="26" creationId="{1262AA99-160A-4CE8-F5D9-223D36CF258F}"/>
          </ac:spMkLst>
        </pc:spChg>
        <pc:spChg chg="mod">
          <ac:chgData name="Flávio Novaes | Agência Galgo" userId="23e45039-9c66-4d00-8fce-78330029a9f7" providerId="ADAL" clId="{D6ABAB03-EA56-4B1C-9347-51F90FD3A6A9}" dt="2026-03-31T13:02:06.481" v="159" actId="20577"/>
          <ac:spMkLst>
            <pc:docMk/>
            <pc:sldMk cId="1798660395" sldId="256"/>
            <ac:spMk id="27" creationId="{A5EAC1E5-76BD-1557-DA91-8EFA40F0B8B6}"/>
          </ac:spMkLst>
        </pc:spChg>
        <pc:spChg chg="mod">
          <ac:chgData name="Flávio Novaes | Agência Galgo" userId="23e45039-9c66-4d00-8fce-78330029a9f7" providerId="ADAL" clId="{D6ABAB03-EA56-4B1C-9347-51F90FD3A6A9}" dt="2026-03-31T13:02:13.566" v="162" actId="20577"/>
          <ac:spMkLst>
            <pc:docMk/>
            <pc:sldMk cId="1798660395" sldId="256"/>
            <ac:spMk id="30" creationId="{9423C336-DF03-6114-E438-057838315FC7}"/>
          </ac:spMkLst>
        </pc:spChg>
        <pc:spChg chg="mod">
          <ac:chgData name="Flávio Novaes | Agência Galgo" userId="23e45039-9c66-4d00-8fce-78330029a9f7" providerId="ADAL" clId="{D6ABAB03-EA56-4B1C-9347-51F90FD3A6A9}" dt="2026-03-31T15:38:20.526" v="192" actId="115"/>
          <ac:spMkLst>
            <pc:docMk/>
            <pc:sldMk cId="1798660395" sldId="256"/>
            <ac:spMk id="31" creationId="{B190E5F6-5C85-7E12-E6E9-C712076D60DA}"/>
          </ac:spMkLst>
        </pc:spChg>
        <pc:picChg chg="del">
          <ac:chgData name="Flávio Novaes | Agência Galgo" userId="23e45039-9c66-4d00-8fce-78330029a9f7" providerId="ADAL" clId="{D6ABAB03-EA56-4B1C-9347-51F90FD3A6A9}" dt="2026-03-31T12:57:46.553" v="3" actId="478"/>
          <ac:picMkLst>
            <pc:docMk/>
            <pc:sldMk cId="1798660395" sldId="256"/>
            <ac:picMk id="3" creationId="{1E190C1E-3155-BEEC-9B39-B7E12550B5C8}"/>
          </ac:picMkLst>
        </pc:picChg>
        <pc:picChg chg="add del mod ord">
          <ac:chgData name="Flávio Novaes | Agência Galgo" userId="23e45039-9c66-4d00-8fce-78330029a9f7" providerId="ADAL" clId="{D6ABAB03-EA56-4B1C-9347-51F90FD3A6A9}" dt="2026-03-31T15:37:37.264" v="191" actId="478"/>
          <ac:picMkLst>
            <pc:docMk/>
            <pc:sldMk cId="1798660395" sldId="256"/>
            <ac:picMk id="3" creationId="{F2E6AD15-B098-A0D5-C26B-05B7EED5EC6C}"/>
          </ac:picMkLst>
        </pc:picChg>
        <pc:picChg chg="add del mod ord">
          <ac:chgData name="Flávio Novaes | Agência Galgo" userId="23e45039-9c66-4d00-8fce-78330029a9f7" providerId="ADAL" clId="{D6ABAB03-EA56-4B1C-9347-51F90FD3A6A9}" dt="2026-03-31T15:15:02.872" v="184" actId="478"/>
          <ac:picMkLst>
            <pc:docMk/>
            <pc:sldMk cId="1798660395" sldId="256"/>
            <ac:picMk id="4" creationId="{B36A6F54-AAEB-5CCE-37CC-09C2921BBB6A}"/>
          </ac:picMkLst>
        </pc:picChg>
        <pc:picChg chg="add mod ord">
          <ac:chgData name="Flávio Novaes | Agência Galgo" userId="23e45039-9c66-4d00-8fce-78330029a9f7" providerId="ADAL" clId="{D6ABAB03-EA56-4B1C-9347-51F90FD3A6A9}" dt="2026-03-31T15:37:34.965" v="190" actId="167"/>
          <ac:picMkLst>
            <pc:docMk/>
            <pc:sldMk cId="1798660395" sldId="256"/>
            <ac:picMk id="4" creationId="{C3C5D911-FFCB-BED1-7895-F5A7EB45E3A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77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0952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2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50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63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9697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2981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96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3559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5046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72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270E1A-15A6-47E8-B857-7ED2268B0D4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07A41B-F545-407A-BB0A-BD383D87F4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074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3C5D911-FFCB-BED1-7895-F5A7EB45E3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" y="0"/>
            <a:ext cx="32388289" cy="43200638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78B5CD0E-D04C-79D2-90A3-0904BC8A740B}"/>
              </a:ext>
            </a:extLst>
          </p:cNvPr>
          <p:cNvSpPr txBox="1"/>
          <p:nvPr/>
        </p:nvSpPr>
        <p:spPr>
          <a:xfrm>
            <a:off x="8750266" y="9057757"/>
            <a:ext cx="1489875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7000" b="1" dirty="0">
                <a:solidFill>
                  <a:srgbClr val="0015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TITLE – ARIAL BOLD 70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4500164-821D-D981-EC9B-CB57406BCD62}"/>
              </a:ext>
            </a:extLst>
          </p:cNvPr>
          <p:cNvSpPr txBox="1"/>
          <p:nvPr/>
        </p:nvSpPr>
        <p:spPr>
          <a:xfrm>
            <a:off x="10716146" y="10276596"/>
            <a:ext cx="109670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Names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Institutions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– Arial 40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14D9ABC-24B6-9BC5-B619-2981B3630949}"/>
              </a:ext>
            </a:extLst>
          </p:cNvPr>
          <p:cNvSpPr txBox="1"/>
          <p:nvPr/>
        </p:nvSpPr>
        <p:spPr>
          <a:xfrm>
            <a:off x="2352946" y="14723351"/>
            <a:ext cx="56621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Images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inserted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Arial 40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34E4812-D389-3A60-6857-DE680547945D}"/>
              </a:ext>
            </a:extLst>
          </p:cNvPr>
          <p:cNvSpPr txBox="1"/>
          <p:nvPr/>
        </p:nvSpPr>
        <p:spPr>
          <a:xfrm>
            <a:off x="18593820" y="14723350"/>
            <a:ext cx="999825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Images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inserted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graphs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tables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Arial 40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2094462-71F7-C005-6F2C-393B357CF71E}"/>
              </a:ext>
            </a:extLst>
          </p:cNvPr>
          <p:cNvSpPr txBox="1"/>
          <p:nvPr/>
        </p:nvSpPr>
        <p:spPr>
          <a:xfrm>
            <a:off x="2352946" y="23128797"/>
            <a:ext cx="30642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Arial 40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34EB747-F1FE-1E41-E3A5-F3D58ECDE245}"/>
              </a:ext>
            </a:extLst>
          </p:cNvPr>
          <p:cNvSpPr txBox="1"/>
          <p:nvPr/>
        </p:nvSpPr>
        <p:spPr>
          <a:xfrm>
            <a:off x="18593820" y="23128796"/>
            <a:ext cx="30642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Arial 40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D4398B6-B801-F129-FF72-1FC071E272B4}"/>
              </a:ext>
            </a:extLst>
          </p:cNvPr>
          <p:cNvSpPr txBox="1"/>
          <p:nvPr/>
        </p:nvSpPr>
        <p:spPr>
          <a:xfrm>
            <a:off x="2352946" y="32434120"/>
            <a:ext cx="11081700" cy="2587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Diagrams may be inserted.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Report committee and ethics approvals, when applicable.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Arial 40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60842F9F-2072-A808-E814-7E336A38627F}"/>
              </a:ext>
            </a:extLst>
          </p:cNvPr>
          <p:cNvSpPr txBox="1"/>
          <p:nvPr/>
        </p:nvSpPr>
        <p:spPr>
          <a:xfrm>
            <a:off x="18593820" y="32434121"/>
            <a:ext cx="30642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Arial 40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38789BD-380A-E633-081C-61E8129726AA}"/>
              </a:ext>
            </a:extLst>
          </p:cNvPr>
          <p:cNvSpPr/>
          <p:nvPr/>
        </p:nvSpPr>
        <p:spPr>
          <a:xfrm>
            <a:off x="2352946" y="13158138"/>
            <a:ext cx="11081700" cy="1169551"/>
          </a:xfrm>
          <a:prstGeom prst="rect">
            <a:avLst/>
          </a:prstGeom>
          <a:solidFill>
            <a:srgbClr val="0015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C8868066-488D-2E13-57C1-1A675E2CBA12}"/>
              </a:ext>
            </a:extLst>
          </p:cNvPr>
          <p:cNvSpPr/>
          <p:nvPr/>
        </p:nvSpPr>
        <p:spPr>
          <a:xfrm>
            <a:off x="18593820" y="13027678"/>
            <a:ext cx="11081700" cy="1169551"/>
          </a:xfrm>
          <a:prstGeom prst="rect">
            <a:avLst/>
          </a:prstGeom>
          <a:solidFill>
            <a:srgbClr val="0015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FAEF383D-F20D-CE2E-5FEB-6B7210BB80FD}"/>
              </a:ext>
            </a:extLst>
          </p:cNvPr>
          <p:cNvSpPr txBox="1"/>
          <p:nvPr/>
        </p:nvSpPr>
        <p:spPr>
          <a:xfrm>
            <a:off x="4404794" y="13144666"/>
            <a:ext cx="7064755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7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C28971CB-1017-2935-DD9E-7499A20817F2}"/>
              </a:ext>
            </a:extLst>
          </p:cNvPr>
          <p:cNvSpPr txBox="1"/>
          <p:nvPr/>
        </p:nvSpPr>
        <p:spPr>
          <a:xfrm>
            <a:off x="21865999" y="13027678"/>
            <a:ext cx="4308295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7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8203ABA3-2A05-D766-D7A8-62A09009EE65}"/>
              </a:ext>
            </a:extLst>
          </p:cNvPr>
          <p:cNvSpPr/>
          <p:nvPr/>
        </p:nvSpPr>
        <p:spPr>
          <a:xfrm>
            <a:off x="2352946" y="21519610"/>
            <a:ext cx="11081700" cy="1169551"/>
          </a:xfrm>
          <a:prstGeom prst="rect">
            <a:avLst/>
          </a:prstGeom>
          <a:solidFill>
            <a:srgbClr val="0015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205A2EC5-0E73-6DBE-F23D-4493C5679B25}"/>
              </a:ext>
            </a:extLst>
          </p:cNvPr>
          <p:cNvSpPr/>
          <p:nvPr/>
        </p:nvSpPr>
        <p:spPr>
          <a:xfrm>
            <a:off x="18593820" y="21389150"/>
            <a:ext cx="11081700" cy="1169551"/>
          </a:xfrm>
          <a:prstGeom prst="rect">
            <a:avLst/>
          </a:prstGeom>
          <a:solidFill>
            <a:srgbClr val="0015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1262AA99-160A-4CE8-F5D9-223D36CF258F}"/>
              </a:ext>
            </a:extLst>
          </p:cNvPr>
          <p:cNvSpPr txBox="1"/>
          <p:nvPr/>
        </p:nvSpPr>
        <p:spPr>
          <a:xfrm>
            <a:off x="5300068" y="21506138"/>
            <a:ext cx="527420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7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A5EAC1E5-76BD-1557-DA91-8EFA40F0B8B6}"/>
              </a:ext>
            </a:extLst>
          </p:cNvPr>
          <p:cNvSpPr txBox="1"/>
          <p:nvPr/>
        </p:nvSpPr>
        <p:spPr>
          <a:xfrm>
            <a:off x="20611204" y="21389150"/>
            <a:ext cx="6817892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7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5130C9C3-657A-85C5-F205-3BA7CDE56C33}"/>
              </a:ext>
            </a:extLst>
          </p:cNvPr>
          <p:cNvSpPr/>
          <p:nvPr/>
        </p:nvSpPr>
        <p:spPr>
          <a:xfrm>
            <a:off x="2396317" y="31030888"/>
            <a:ext cx="11081700" cy="1169551"/>
          </a:xfrm>
          <a:prstGeom prst="rect">
            <a:avLst/>
          </a:prstGeom>
          <a:solidFill>
            <a:srgbClr val="0015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8FEDC8D0-A701-E84E-C301-F566D525E15A}"/>
              </a:ext>
            </a:extLst>
          </p:cNvPr>
          <p:cNvSpPr/>
          <p:nvPr/>
        </p:nvSpPr>
        <p:spPr>
          <a:xfrm>
            <a:off x="18637191" y="31030888"/>
            <a:ext cx="11081700" cy="1169551"/>
          </a:xfrm>
          <a:prstGeom prst="rect">
            <a:avLst/>
          </a:prstGeom>
          <a:solidFill>
            <a:srgbClr val="0015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9423C336-DF03-6114-E438-057838315FC7}"/>
              </a:ext>
            </a:extLst>
          </p:cNvPr>
          <p:cNvSpPr txBox="1"/>
          <p:nvPr/>
        </p:nvSpPr>
        <p:spPr>
          <a:xfrm>
            <a:off x="5644005" y="31030888"/>
            <a:ext cx="467307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7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B190E5F6-5C85-7E12-E6E9-C712076D60DA}"/>
              </a:ext>
            </a:extLst>
          </p:cNvPr>
          <p:cNvSpPr txBox="1"/>
          <p:nvPr/>
        </p:nvSpPr>
        <p:spPr>
          <a:xfrm>
            <a:off x="20903042" y="31030888"/>
            <a:ext cx="632096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7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7986603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66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Henrique Gandini | Agência Galgo</dc:creator>
  <cp:lastModifiedBy>Flávio Novaes | Agência Galgo</cp:lastModifiedBy>
  <cp:revision>3</cp:revision>
  <dcterms:created xsi:type="dcterms:W3CDTF">2024-06-11T18:14:40Z</dcterms:created>
  <dcterms:modified xsi:type="dcterms:W3CDTF">2026-03-31T15:38:22Z</dcterms:modified>
</cp:coreProperties>
</file>