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A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A5008-FBEF-402D-B95C-DCA1323277E3}" v="4" dt="2025-06-06T19:43:11.8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8" d="100"/>
          <a:sy n="18" d="100"/>
        </p:scale>
        <p:origin x="330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ávio Novaes | Agência Galgo" userId="23e45039-9c66-4d00-8fce-78330029a9f7" providerId="ADAL" clId="{0DAA5008-FBEF-402D-B95C-DCA1323277E3}"/>
    <pc:docChg chg="custSel modSld">
      <pc:chgData name="Flávio Novaes | Agência Galgo" userId="23e45039-9c66-4d00-8fce-78330029a9f7" providerId="ADAL" clId="{0DAA5008-FBEF-402D-B95C-DCA1323277E3}" dt="2025-06-06T19:43:13.479" v="19" actId="167"/>
      <pc:docMkLst>
        <pc:docMk/>
      </pc:docMkLst>
      <pc:sldChg chg="addSp delSp modSp mod">
        <pc:chgData name="Flávio Novaes | Agência Galgo" userId="23e45039-9c66-4d00-8fce-78330029a9f7" providerId="ADAL" clId="{0DAA5008-FBEF-402D-B95C-DCA1323277E3}" dt="2025-06-06T19:43:13.479" v="19" actId="167"/>
        <pc:sldMkLst>
          <pc:docMk/>
          <pc:sldMk cId="1798660395" sldId="256"/>
        </pc:sldMkLst>
        <pc:spChg chg="mod">
          <ac:chgData name="Flávio Novaes | Agência Galgo" userId="23e45039-9c66-4d00-8fce-78330029a9f7" providerId="ADAL" clId="{0DAA5008-FBEF-402D-B95C-DCA1323277E3}" dt="2025-05-28T13:52:45.071" v="0" actId="207"/>
          <ac:spMkLst>
            <pc:docMk/>
            <pc:sldMk cId="1798660395" sldId="256"/>
            <ac:spMk id="10" creationId="{78B5CD0E-D04C-79D2-90A3-0904BC8A740B}"/>
          </ac:spMkLst>
        </pc:spChg>
        <pc:spChg chg="mod">
          <ac:chgData name="Flávio Novaes | Agência Galgo" userId="23e45039-9c66-4d00-8fce-78330029a9f7" providerId="ADAL" clId="{0DAA5008-FBEF-402D-B95C-DCA1323277E3}" dt="2025-05-28T13:53:04.363" v="2" actId="207"/>
          <ac:spMkLst>
            <pc:docMk/>
            <pc:sldMk cId="1798660395" sldId="256"/>
            <ac:spMk id="18" creationId="{C38789BD-380A-E633-081C-61E8129726AA}"/>
          </ac:spMkLst>
        </pc:spChg>
        <pc:spChg chg="mod">
          <ac:chgData name="Flávio Novaes | Agência Galgo" userId="23e45039-9c66-4d00-8fce-78330029a9f7" providerId="ADAL" clId="{0DAA5008-FBEF-402D-B95C-DCA1323277E3}" dt="2025-05-28T13:53:06.836" v="3" actId="207"/>
          <ac:spMkLst>
            <pc:docMk/>
            <pc:sldMk cId="1798660395" sldId="256"/>
            <ac:spMk id="19" creationId="{C8868066-488D-2E13-57C1-1A675E2CBA12}"/>
          </ac:spMkLst>
        </pc:spChg>
        <pc:spChg chg="mod">
          <ac:chgData name="Flávio Novaes | Agência Galgo" userId="23e45039-9c66-4d00-8fce-78330029a9f7" providerId="ADAL" clId="{0DAA5008-FBEF-402D-B95C-DCA1323277E3}" dt="2025-05-28T13:53:08.922" v="4" actId="207"/>
          <ac:spMkLst>
            <pc:docMk/>
            <pc:sldMk cId="1798660395" sldId="256"/>
            <ac:spMk id="24" creationId="{8203ABA3-2A05-D766-D7A8-62A09009EE65}"/>
          </ac:spMkLst>
        </pc:spChg>
        <pc:spChg chg="mod">
          <ac:chgData name="Flávio Novaes | Agência Galgo" userId="23e45039-9c66-4d00-8fce-78330029a9f7" providerId="ADAL" clId="{0DAA5008-FBEF-402D-B95C-DCA1323277E3}" dt="2025-05-28T13:53:12.571" v="5" actId="207"/>
          <ac:spMkLst>
            <pc:docMk/>
            <pc:sldMk cId="1798660395" sldId="256"/>
            <ac:spMk id="25" creationId="{205A2EC5-0E73-6DBE-F23D-4493C5679B25}"/>
          </ac:spMkLst>
        </pc:spChg>
        <pc:spChg chg="mod">
          <ac:chgData name="Flávio Novaes | Agência Galgo" userId="23e45039-9c66-4d00-8fce-78330029a9f7" providerId="ADAL" clId="{0DAA5008-FBEF-402D-B95C-DCA1323277E3}" dt="2025-05-28T13:53:17.594" v="7" actId="207"/>
          <ac:spMkLst>
            <pc:docMk/>
            <pc:sldMk cId="1798660395" sldId="256"/>
            <ac:spMk id="28" creationId="{5130C9C3-657A-85C5-F205-3BA7CDE56C33}"/>
          </ac:spMkLst>
        </pc:spChg>
        <pc:spChg chg="mod">
          <ac:chgData name="Flávio Novaes | Agência Galgo" userId="23e45039-9c66-4d00-8fce-78330029a9f7" providerId="ADAL" clId="{0DAA5008-FBEF-402D-B95C-DCA1323277E3}" dt="2025-05-28T13:53:14.743" v="6" actId="207"/>
          <ac:spMkLst>
            <pc:docMk/>
            <pc:sldMk cId="1798660395" sldId="256"/>
            <ac:spMk id="29" creationId="{8FEDC8D0-A701-E84E-C301-F566D525E15A}"/>
          </ac:spMkLst>
        </pc:spChg>
        <pc:picChg chg="add del mod ord">
          <ac:chgData name="Flávio Novaes | Agência Galgo" userId="23e45039-9c66-4d00-8fce-78330029a9f7" providerId="ADAL" clId="{0DAA5008-FBEF-402D-B95C-DCA1323277E3}" dt="2025-06-06T19:43:04.259" v="15" actId="478"/>
          <ac:picMkLst>
            <pc:docMk/>
            <pc:sldMk cId="1798660395" sldId="256"/>
            <ac:picMk id="3" creationId="{C4D28A57-1D87-2994-95E2-C149BB1192CD}"/>
          </ac:picMkLst>
        </pc:picChg>
        <pc:picChg chg="add mod ord">
          <ac:chgData name="Flávio Novaes | Agência Galgo" userId="23e45039-9c66-4d00-8fce-78330029a9f7" providerId="ADAL" clId="{0DAA5008-FBEF-402D-B95C-DCA1323277E3}" dt="2025-06-06T19:43:13.479" v="19" actId="167"/>
          <ac:picMkLst>
            <pc:docMk/>
            <pc:sldMk cId="1798660395" sldId="256"/>
            <ac:picMk id="5" creationId="{1C7D189F-786E-FB87-0C94-5FA5F7410BF7}"/>
          </ac:picMkLst>
        </pc:picChg>
        <pc:picChg chg="del mod">
          <ac:chgData name="Flávio Novaes | Agência Galgo" userId="23e45039-9c66-4d00-8fce-78330029a9f7" providerId="ADAL" clId="{0DAA5008-FBEF-402D-B95C-DCA1323277E3}" dt="2025-06-06T17:43:23.389" v="10" actId="478"/>
          <ac:picMkLst>
            <pc:docMk/>
            <pc:sldMk cId="1798660395" sldId="256"/>
            <ac:picMk id="6" creationId="{CA0E751C-B27E-9019-8C61-4738D974771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77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95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2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5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3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69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98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96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55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04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72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70E1A-15A6-47E8-B857-7ED2268B0D4F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07A41B-F545-407A-BB0A-BD383D87F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7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nterface gráfica do usuário, Texto&#10;&#10;O conteúdo gerado por IA pode estar incorreto.">
            <a:extLst>
              <a:ext uri="{FF2B5EF4-FFF2-40B4-BE49-F238E27FC236}">
                <a16:creationId xmlns:a16="http://schemas.microsoft.com/office/drawing/2014/main" id="{1C7D189F-786E-FB87-0C94-5FA5F7410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5"/>
            <a:ext cx="32399288" cy="4319498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8B5CD0E-D04C-79D2-90A3-0904BC8A740B}"/>
              </a:ext>
            </a:extLst>
          </p:cNvPr>
          <p:cNvSpPr txBox="1"/>
          <p:nvPr/>
        </p:nvSpPr>
        <p:spPr>
          <a:xfrm>
            <a:off x="7560933" y="9741878"/>
            <a:ext cx="1727742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– ARIAL BOLD 70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4500164-821D-D981-EC9B-CB57406BCD62}"/>
              </a:ext>
            </a:extLst>
          </p:cNvPr>
          <p:cNvSpPr txBox="1"/>
          <p:nvPr/>
        </p:nvSpPr>
        <p:spPr>
          <a:xfrm>
            <a:off x="10830751" y="10937633"/>
            <a:ext cx="10737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Nome dos autores e das instituições – Arial 40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14D9ABC-24B6-9BC5-B619-2981B3630949}"/>
              </a:ext>
            </a:extLst>
          </p:cNvPr>
          <p:cNvSpPr txBox="1"/>
          <p:nvPr/>
        </p:nvSpPr>
        <p:spPr>
          <a:xfrm>
            <a:off x="2352946" y="15474463"/>
            <a:ext cx="66880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Podem ser inseridas figuras.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Fonte Arial 40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34E4812-D389-3A60-6857-DE680547945D}"/>
              </a:ext>
            </a:extLst>
          </p:cNvPr>
          <p:cNvSpPr txBox="1"/>
          <p:nvPr/>
        </p:nvSpPr>
        <p:spPr>
          <a:xfrm>
            <a:off x="18593820" y="15474462"/>
            <a:ext cx="108526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Podem ser inseridas figuras, gráficos e tabelas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Fonte Arial 40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2094462-71F7-C005-6F2C-393B357CF71E}"/>
              </a:ext>
            </a:extLst>
          </p:cNvPr>
          <p:cNvSpPr txBox="1"/>
          <p:nvPr/>
        </p:nvSpPr>
        <p:spPr>
          <a:xfrm>
            <a:off x="2352946" y="23879909"/>
            <a:ext cx="3349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Fonte Arial 40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34EB747-F1FE-1E41-E3A5-F3D58ECDE245}"/>
              </a:ext>
            </a:extLst>
          </p:cNvPr>
          <p:cNvSpPr txBox="1"/>
          <p:nvPr/>
        </p:nvSpPr>
        <p:spPr>
          <a:xfrm>
            <a:off x="18593820" y="23879908"/>
            <a:ext cx="3349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Fonte Arial 40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D4398B6-B801-F129-FF72-1FC071E272B4}"/>
              </a:ext>
            </a:extLst>
          </p:cNvPr>
          <p:cNvSpPr txBox="1"/>
          <p:nvPr/>
        </p:nvSpPr>
        <p:spPr>
          <a:xfrm>
            <a:off x="2352946" y="33185233"/>
            <a:ext cx="1116844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Podem ser inseridos esquemas.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Informar aprovações de comitês e ética, quando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se aplicar.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Fonte Arial 40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0842F9F-2072-A808-E814-7E336A38627F}"/>
              </a:ext>
            </a:extLst>
          </p:cNvPr>
          <p:cNvSpPr txBox="1"/>
          <p:nvPr/>
        </p:nvSpPr>
        <p:spPr>
          <a:xfrm>
            <a:off x="18593820" y="33185233"/>
            <a:ext cx="3349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Fonte Arial 40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38789BD-380A-E633-081C-61E8129726AA}"/>
              </a:ext>
            </a:extLst>
          </p:cNvPr>
          <p:cNvSpPr/>
          <p:nvPr/>
        </p:nvSpPr>
        <p:spPr>
          <a:xfrm>
            <a:off x="2352946" y="13909250"/>
            <a:ext cx="11081700" cy="11695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1"/>
              </a:solidFill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C8868066-488D-2E13-57C1-1A675E2CBA12}"/>
              </a:ext>
            </a:extLst>
          </p:cNvPr>
          <p:cNvSpPr/>
          <p:nvPr/>
        </p:nvSpPr>
        <p:spPr>
          <a:xfrm>
            <a:off x="18593820" y="13778790"/>
            <a:ext cx="11081700" cy="11695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AEF383D-F20D-CE2E-5FEB-6B7210BB80FD}"/>
              </a:ext>
            </a:extLst>
          </p:cNvPr>
          <p:cNvSpPr txBox="1"/>
          <p:nvPr/>
        </p:nvSpPr>
        <p:spPr>
          <a:xfrm>
            <a:off x="4803937" y="13895778"/>
            <a:ext cx="62664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C28971CB-1017-2935-DD9E-7499A20817F2}"/>
              </a:ext>
            </a:extLst>
          </p:cNvPr>
          <p:cNvSpPr txBox="1"/>
          <p:nvPr/>
        </p:nvSpPr>
        <p:spPr>
          <a:xfrm>
            <a:off x="20902242" y="13778790"/>
            <a:ext cx="623581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8203ABA3-2A05-D766-D7A8-62A09009EE65}"/>
              </a:ext>
            </a:extLst>
          </p:cNvPr>
          <p:cNvSpPr/>
          <p:nvPr/>
        </p:nvSpPr>
        <p:spPr>
          <a:xfrm>
            <a:off x="2352946" y="22270722"/>
            <a:ext cx="11081700" cy="11695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205A2EC5-0E73-6DBE-F23D-4493C5679B25}"/>
              </a:ext>
            </a:extLst>
          </p:cNvPr>
          <p:cNvSpPr/>
          <p:nvPr/>
        </p:nvSpPr>
        <p:spPr>
          <a:xfrm>
            <a:off x="18593820" y="22140262"/>
            <a:ext cx="11081700" cy="11695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1262AA99-160A-4CE8-F5D9-223D36CF258F}"/>
              </a:ext>
            </a:extLst>
          </p:cNvPr>
          <p:cNvSpPr txBox="1"/>
          <p:nvPr/>
        </p:nvSpPr>
        <p:spPr>
          <a:xfrm>
            <a:off x="5274420" y="22257250"/>
            <a:ext cx="532549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A5EAC1E5-76BD-1557-DA91-8EFA40F0B8B6}"/>
              </a:ext>
            </a:extLst>
          </p:cNvPr>
          <p:cNvSpPr txBox="1"/>
          <p:nvPr/>
        </p:nvSpPr>
        <p:spPr>
          <a:xfrm>
            <a:off x="20760281" y="22140262"/>
            <a:ext cx="651973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5130C9C3-657A-85C5-F205-3BA7CDE56C33}"/>
              </a:ext>
            </a:extLst>
          </p:cNvPr>
          <p:cNvSpPr/>
          <p:nvPr/>
        </p:nvSpPr>
        <p:spPr>
          <a:xfrm>
            <a:off x="2396317" y="31782000"/>
            <a:ext cx="11081700" cy="11695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8FEDC8D0-A701-E84E-C301-F566D525E15A}"/>
              </a:ext>
            </a:extLst>
          </p:cNvPr>
          <p:cNvSpPr/>
          <p:nvPr/>
        </p:nvSpPr>
        <p:spPr>
          <a:xfrm>
            <a:off x="18637191" y="31782000"/>
            <a:ext cx="11081700" cy="11695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9423C336-DF03-6114-E438-057838315FC7}"/>
              </a:ext>
            </a:extLst>
          </p:cNvPr>
          <p:cNvSpPr txBox="1"/>
          <p:nvPr/>
        </p:nvSpPr>
        <p:spPr>
          <a:xfrm>
            <a:off x="5626468" y="31782000"/>
            <a:ext cx="470814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190E5F6-5C85-7E12-E6E9-C712076D60DA}"/>
              </a:ext>
            </a:extLst>
          </p:cNvPr>
          <p:cNvSpPr txBox="1"/>
          <p:nvPr/>
        </p:nvSpPr>
        <p:spPr>
          <a:xfrm>
            <a:off x="20753961" y="31782000"/>
            <a:ext cx="66191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798660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69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Henrique Gandini | Agência Galgo</dc:creator>
  <cp:lastModifiedBy>Flávio Novaes | Agência Galgo</cp:lastModifiedBy>
  <cp:revision>2</cp:revision>
  <dcterms:created xsi:type="dcterms:W3CDTF">2024-06-11T18:14:40Z</dcterms:created>
  <dcterms:modified xsi:type="dcterms:W3CDTF">2025-06-06T19:43:15Z</dcterms:modified>
</cp:coreProperties>
</file>