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11/06/2024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89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11/06/2024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53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11/06/2024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218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11/06/2024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67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11/06/2024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23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11/06/2024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77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11/06/2024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87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11/06/2024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769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11/06/2024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935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11/06/2024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895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11/06/2024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07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27F159-DCDA-4957-A6D4-13041E944D2E}" type="datetimeFigureOut">
              <a:rPr lang="pt-BR" smtClean="0"/>
              <a:t>11/06/2024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29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197E61B6-19D5-2882-C88E-4388B98BA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FE81AF8-54B0-F24C-62D5-A50C34BA829C}"/>
              </a:ext>
            </a:extLst>
          </p:cNvPr>
          <p:cNvSpPr txBox="1"/>
          <p:nvPr/>
        </p:nvSpPr>
        <p:spPr>
          <a:xfrm>
            <a:off x="1562468" y="2294751"/>
            <a:ext cx="60190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solidFill>
                  <a:srgbClr val="0046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C392398-0390-6767-DD1B-230306CE2462}"/>
              </a:ext>
            </a:extLst>
          </p:cNvPr>
          <p:cNvSpPr txBox="1"/>
          <p:nvPr/>
        </p:nvSpPr>
        <p:spPr>
          <a:xfrm>
            <a:off x="1562468" y="2856644"/>
            <a:ext cx="60190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Nomes dos autores e das instituições</a:t>
            </a:r>
          </a:p>
        </p:txBody>
      </p:sp>
    </p:spTree>
    <p:extLst>
      <p:ext uri="{BB962C8B-B14F-4D97-AF65-F5344CB8AC3E}">
        <p14:creationId xmlns:p14="http://schemas.microsoft.com/office/powerpoint/2010/main" val="199534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Aplicativo&#10;&#10;Descrição gerada automaticamente">
            <a:extLst>
              <a:ext uri="{FF2B5EF4-FFF2-40B4-BE49-F238E27FC236}">
                <a16:creationId xmlns:a16="http://schemas.microsoft.com/office/drawing/2014/main" id="{286F2FC9-45A9-3F10-1298-384EFB5869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718164F-57F7-1547-2762-2E2234C4EFC6}"/>
              </a:ext>
            </a:extLst>
          </p:cNvPr>
          <p:cNvSpPr txBox="1"/>
          <p:nvPr/>
        </p:nvSpPr>
        <p:spPr>
          <a:xfrm>
            <a:off x="714652" y="1686756"/>
            <a:ext cx="7714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Podem ser inseridas figuras.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Fonte Arial 16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A6A56E7-1E78-FCAF-6E80-9B4EEE324A98}"/>
              </a:ext>
            </a:extLst>
          </p:cNvPr>
          <p:cNvSpPr txBox="1"/>
          <p:nvPr/>
        </p:nvSpPr>
        <p:spPr>
          <a:xfrm>
            <a:off x="3080548" y="529050"/>
            <a:ext cx="2982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3739015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Aplicativo&#10;&#10;Descrição gerada automaticamente">
            <a:extLst>
              <a:ext uri="{FF2B5EF4-FFF2-40B4-BE49-F238E27FC236}">
                <a16:creationId xmlns:a16="http://schemas.microsoft.com/office/drawing/2014/main" id="{286F2FC9-45A9-3F10-1298-384EFB5869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718164F-57F7-1547-2762-2E2234C4EFC6}"/>
              </a:ext>
            </a:extLst>
          </p:cNvPr>
          <p:cNvSpPr txBox="1"/>
          <p:nvPr/>
        </p:nvSpPr>
        <p:spPr>
          <a:xfrm>
            <a:off x="714652" y="1686756"/>
            <a:ext cx="7714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Fonte Arial 16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A6A56E7-1E78-FCAF-6E80-9B4EEE324A98}"/>
              </a:ext>
            </a:extLst>
          </p:cNvPr>
          <p:cNvSpPr txBox="1"/>
          <p:nvPr/>
        </p:nvSpPr>
        <p:spPr>
          <a:xfrm>
            <a:off x="3080548" y="529050"/>
            <a:ext cx="2982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2457996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Aplicativo&#10;&#10;Descrição gerada automaticamente">
            <a:extLst>
              <a:ext uri="{FF2B5EF4-FFF2-40B4-BE49-F238E27FC236}">
                <a16:creationId xmlns:a16="http://schemas.microsoft.com/office/drawing/2014/main" id="{286F2FC9-45A9-3F10-1298-384EFB5869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718164F-57F7-1547-2762-2E2234C4EFC6}"/>
              </a:ext>
            </a:extLst>
          </p:cNvPr>
          <p:cNvSpPr txBox="1"/>
          <p:nvPr/>
        </p:nvSpPr>
        <p:spPr>
          <a:xfrm>
            <a:off x="714652" y="1686756"/>
            <a:ext cx="77146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Podem ser inseridos esquemas. 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Informar aprovações de comitês de ética, quando se aplicar.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Fonte Arial 16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A6A56E7-1E78-FCAF-6E80-9B4EEE324A98}"/>
              </a:ext>
            </a:extLst>
          </p:cNvPr>
          <p:cNvSpPr txBox="1"/>
          <p:nvPr/>
        </p:nvSpPr>
        <p:spPr>
          <a:xfrm>
            <a:off x="3080548" y="529050"/>
            <a:ext cx="2982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</a:p>
        </p:txBody>
      </p:sp>
    </p:spTree>
    <p:extLst>
      <p:ext uri="{BB962C8B-B14F-4D97-AF65-F5344CB8AC3E}">
        <p14:creationId xmlns:p14="http://schemas.microsoft.com/office/powerpoint/2010/main" val="140680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Aplicativo&#10;&#10;Descrição gerada automaticamente">
            <a:extLst>
              <a:ext uri="{FF2B5EF4-FFF2-40B4-BE49-F238E27FC236}">
                <a16:creationId xmlns:a16="http://schemas.microsoft.com/office/drawing/2014/main" id="{286F2FC9-45A9-3F10-1298-384EFB5869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718164F-57F7-1547-2762-2E2234C4EFC6}"/>
              </a:ext>
            </a:extLst>
          </p:cNvPr>
          <p:cNvSpPr txBox="1"/>
          <p:nvPr/>
        </p:nvSpPr>
        <p:spPr>
          <a:xfrm>
            <a:off x="714652" y="1686756"/>
            <a:ext cx="7714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Podem ser inseridas figuras, gráficos e tabelas 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Fonte Arial 16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A6A56E7-1E78-FCAF-6E80-9B4EEE324A98}"/>
              </a:ext>
            </a:extLst>
          </p:cNvPr>
          <p:cNvSpPr txBox="1"/>
          <p:nvPr/>
        </p:nvSpPr>
        <p:spPr>
          <a:xfrm>
            <a:off x="3080548" y="529050"/>
            <a:ext cx="2982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1328406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Aplicativo&#10;&#10;Descrição gerada automaticamente">
            <a:extLst>
              <a:ext uri="{FF2B5EF4-FFF2-40B4-BE49-F238E27FC236}">
                <a16:creationId xmlns:a16="http://schemas.microsoft.com/office/drawing/2014/main" id="{286F2FC9-45A9-3F10-1298-384EFB5869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718164F-57F7-1547-2762-2E2234C4EFC6}"/>
              </a:ext>
            </a:extLst>
          </p:cNvPr>
          <p:cNvSpPr txBox="1"/>
          <p:nvPr/>
        </p:nvSpPr>
        <p:spPr>
          <a:xfrm>
            <a:off x="714652" y="1686756"/>
            <a:ext cx="7714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Fonte Arial 16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A6A56E7-1E78-FCAF-6E80-9B4EEE324A98}"/>
              </a:ext>
            </a:extLst>
          </p:cNvPr>
          <p:cNvSpPr txBox="1"/>
          <p:nvPr/>
        </p:nvSpPr>
        <p:spPr>
          <a:xfrm>
            <a:off x="3080548" y="529050"/>
            <a:ext cx="2982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</p:txBody>
      </p:sp>
    </p:spTree>
    <p:extLst>
      <p:ext uri="{BB962C8B-B14F-4D97-AF65-F5344CB8AC3E}">
        <p14:creationId xmlns:p14="http://schemas.microsoft.com/office/powerpoint/2010/main" val="3406661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Aplicativo&#10;&#10;Descrição gerada automaticamente">
            <a:extLst>
              <a:ext uri="{FF2B5EF4-FFF2-40B4-BE49-F238E27FC236}">
                <a16:creationId xmlns:a16="http://schemas.microsoft.com/office/drawing/2014/main" id="{286F2FC9-45A9-3F10-1298-384EFB5869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718164F-57F7-1547-2762-2E2234C4EFC6}"/>
              </a:ext>
            </a:extLst>
          </p:cNvPr>
          <p:cNvSpPr txBox="1"/>
          <p:nvPr/>
        </p:nvSpPr>
        <p:spPr>
          <a:xfrm>
            <a:off x="714652" y="1686756"/>
            <a:ext cx="7714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Fonte Arial 16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A6A56E7-1E78-FCAF-6E80-9B4EEE324A98}"/>
              </a:ext>
            </a:extLst>
          </p:cNvPr>
          <p:cNvSpPr txBox="1"/>
          <p:nvPr/>
        </p:nvSpPr>
        <p:spPr>
          <a:xfrm>
            <a:off x="3080548" y="529050"/>
            <a:ext cx="2982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CONTATO</a:t>
            </a:r>
          </a:p>
        </p:txBody>
      </p:sp>
    </p:spTree>
    <p:extLst>
      <p:ext uri="{BB962C8B-B14F-4D97-AF65-F5344CB8AC3E}">
        <p14:creationId xmlns:p14="http://schemas.microsoft.com/office/powerpoint/2010/main" val="18929933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62</Words>
  <Application>Microsoft Office PowerPoint</Application>
  <PresentationFormat>Apresentação na tela (16:9)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Henrique Gandini | Agência Galgo</dc:creator>
  <cp:lastModifiedBy>Henrique Gandini | Agência Galgo</cp:lastModifiedBy>
  <cp:revision>1</cp:revision>
  <dcterms:created xsi:type="dcterms:W3CDTF">2024-06-11T18:27:34Z</dcterms:created>
  <dcterms:modified xsi:type="dcterms:W3CDTF">2024-06-11T18:36:10Z</dcterms:modified>
</cp:coreProperties>
</file>